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281" r:id="rId3"/>
    <p:sldId id="282" r:id="rId4"/>
    <p:sldId id="283" r:id="rId5"/>
    <p:sldId id="284" r:id="rId6"/>
    <p:sldId id="287" r:id="rId7"/>
    <p:sldId id="289" r:id="rId8"/>
    <p:sldId id="292" r:id="rId9"/>
    <p:sldId id="297" r:id="rId10"/>
    <p:sldId id="301" r:id="rId11"/>
    <p:sldId id="30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69AE-1668-4ECC-91B3-37C8368F5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272AF-3A5C-4E23-9889-0B5058BE7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FD4BE-4673-42DE-97DC-D1E4D2A8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B2593-34D6-4299-81B8-8345F2F0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6A4F0-C09A-4EC6-8EFA-6F7E36BA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862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8699-01D5-4074-8636-84F28D181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EC06C-61F6-4CB7-8FA5-A3C4230A6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24D9-2591-44F1-886B-63D17ECC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FF46C-C5AB-4542-A124-EC8A8620C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1F792-DC46-496B-99E8-CE62E5363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326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04095-11A1-4A27-A2EC-FF88A96AD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D84DF-E5B8-4446-AD24-6C3BB52FB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F8420-B32B-49F2-A9A7-2A645E845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8F738-9863-48DE-984C-AC77B285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915E1-93D0-4A88-97B9-F1CE80BE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703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94204-6E03-44E7-8CDC-EC39E888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EFBA-C41B-4A91-A441-96BAA1E29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AD040-0BA9-4353-AC78-45CF8E21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DB725-D940-4457-993D-7DAC490F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B4DFF-733B-449A-BAC9-F8F38EA0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960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AF9B-0CA1-433A-B52E-59FD29D3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20FBF-32B1-46F7-9F15-BBCF0E940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19CCE-597C-4724-B7DC-6C9C18C6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97AE-5C32-43B4-99BE-26245CCD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CE4B9-8778-470B-8BC4-8A0F4683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721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6CAC-6746-4F9C-972D-22138905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81982-4235-40EB-8493-3B05A43EF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F0AF0-926F-4DE6-A719-8C1AFDE8B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DA71E-B878-4169-94D1-528570ABE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CC911-D8C3-45A6-88CF-24F6E5F1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23E81-C40D-4AB2-8815-5E13DDFB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67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21684-0AF0-4DB6-9749-CF2274A9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3B1C-545D-442E-996B-31B56B0FA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B8CC4-BE1F-4FB2-AC24-3B871B376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6CC70-A2BE-42AC-9500-EF51522E8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E8CFED-96D4-4979-B582-126C840C4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01C92F-618B-409D-AB33-7E04B870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CA9CE-0699-4149-B32E-B92DFF7C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834213-DC7B-42BD-AB4D-719356E4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888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4CFE-A91A-4DEE-81FE-B1FD5E20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C2021-D0DC-479A-9FA4-FF0770D2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F508D-FD33-4B20-A7E3-B4919D5A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0826E-6525-46FE-8ABF-A1426A3B4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230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905E29-1B68-4F08-AF2C-D5F1E363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5F5B3-63AD-4FE9-AB3E-AF877CC5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3354A-56EF-4E49-9FE0-5A5F847B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18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63BC-5A77-4818-940D-A077ABF6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98DA8-8DA2-4DA7-AA80-3D65BCCB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E061A-1EE5-4342-B49B-08483877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17C0-B1D5-4182-94BD-9E271C7C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77813-CC4C-4DB3-B9CE-73F9CAC5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A2A98-B035-4721-B2C4-F0B0DF20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710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7EA5-5ACD-4846-B150-3E679CC0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5B263-05FA-456E-9FEC-55C0C79E25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69A37-32F0-4F35-B144-16CC5BC8F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72403-A4CA-4542-A243-BF018896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9D5AB-39C4-423E-9E7D-392E42A01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B1EB4-56F0-4D4C-A2AA-6AAD1FA5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690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E13818-CDF5-4EEA-A952-6B1DFD85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702EC-B2B6-42C4-A112-85E84C596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800DA-A319-40AE-934A-6030BDD2C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E752B-BC83-4CCC-91EA-79A7542D5009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BF668-EFC9-445A-8B61-3AEE0821A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1F1DA-F14D-4F04-9D60-84B1C6AEA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C6339-5F25-472C-A215-166A6EA3EC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008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0158F-7C41-403A-BC55-069EAF2CC2FB}"/>
              </a:ext>
            </a:extLst>
          </p:cNvPr>
          <p:cNvSpPr txBox="1"/>
          <p:nvPr/>
        </p:nvSpPr>
        <p:spPr>
          <a:xfrm>
            <a:off x="1488440" y="1959322"/>
            <a:ext cx="921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Hurling Skills</a:t>
            </a:r>
          </a:p>
        </p:txBody>
      </p:sp>
      <p:pic>
        <p:nvPicPr>
          <p:cNvPr id="3" name="Sunday Game theme tune 2015 The Sunday Game">
            <a:hlinkClick r:id="" action="ppaction://media"/>
            <a:extLst>
              <a:ext uri="{FF2B5EF4-FFF2-40B4-BE49-F238E27FC236}">
                <a16:creationId xmlns:a16="http://schemas.microsoft.com/office/drawing/2014/main" id="{445AE003-59E2-4727-BB69-BE2E85A4C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7440" y="3591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MESX5670">
            <a:hlinkClick r:id="" action="ppaction://media"/>
            <a:extLst>
              <a:ext uri="{FF2B5EF4-FFF2-40B4-BE49-F238E27FC236}">
                <a16:creationId xmlns:a16="http://schemas.microsoft.com/office/drawing/2014/main" id="{5057E065-0A22-4705-8FEB-9BAA97E67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CE0257-D0AD-4958-AE7E-0551E850B96E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223876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MGDT2384">
            <a:hlinkClick r:id="" action="ppaction://media"/>
            <a:extLst>
              <a:ext uri="{FF2B5EF4-FFF2-40B4-BE49-F238E27FC236}">
                <a16:creationId xmlns:a16="http://schemas.microsoft.com/office/drawing/2014/main" id="{BF7DA1CC-256C-4905-BDCE-53545E612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86436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49391-4779-48AA-8C5B-180A08E945A4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4170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FHDH7235">
            <a:hlinkClick r:id="" action="ppaction://media"/>
            <a:extLst>
              <a:ext uri="{FF2B5EF4-FFF2-40B4-BE49-F238E27FC236}">
                <a16:creationId xmlns:a16="http://schemas.microsoft.com/office/drawing/2014/main" id="{B963A694-9140-4A6C-9093-B3AB7059D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8400" y="1397000"/>
            <a:ext cx="2235200" cy="406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EA023C-B38A-467B-BED6-F38F91A40C51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4112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FKTB1886">
            <a:hlinkClick r:id="" action="ppaction://media"/>
            <a:extLst>
              <a:ext uri="{FF2B5EF4-FFF2-40B4-BE49-F238E27FC236}">
                <a16:creationId xmlns:a16="http://schemas.microsoft.com/office/drawing/2014/main" id="{206D20C3-069D-4A5F-8DE3-5CA1BF129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74FA-91B2-418A-8CC0-D8C98A47B3CF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077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FLOI3454">
            <a:hlinkClick r:id="" action="ppaction://media"/>
            <a:extLst>
              <a:ext uri="{FF2B5EF4-FFF2-40B4-BE49-F238E27FC236}">
                <a16:creationId xmlns:a16="http://schemas.microsoft.com/office/drawing/2014/main" id="{1F17697E-F324-4CDF-9A25-7C7AA9CC9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886AC0-CD1D-4306-9DAE-A3B127F65A73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99302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AWJ4599">
            <a:hlinkClick r:id="" action="ppaction://media"/>
            <a:extLst>
              <a:ext uri="{FF2B5EF4-FFF2-40B4-BE49-F238E27FC236}">
                <a16:creationId xmlns:a16="http://schemas.microsoft.com/office/drawing/2014/main" id="{A6D8B985-CDD2-434A-9E18-B9A18FB70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8400" y="1397000"/>
            <a:ext cx="2235200" cy="406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00551B-72BD-4BDD-A2D3-7B78A242178E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234383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HJEG2056">
            <a:hlinkClick r:id="" action="ppaction://media"/>
            <a:extLst>
              <a:ext uri="{FF2B5EF4-FFF2-40B4-BE49-F238E27FC236}">
                <a16:creationId xmlns:a16="http://schemas.microsoft.com/office/drawing/2014/main" id="{5B6A83FC-53B7-487C-B400-9E4445896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8400" y="1397000"/>
            <a:ext cx="2235200" cy="406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8D9B09-DB96-4231-86EB-1B6B420EB330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2608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FRZ5803">
            <a:hlinkClick r:id="" action="ppaction://media"/>
            <a:extLst>
              <a:ext uri="{FF2B5EF4-FFF2-40B4-BE49-F238E27FC236}">
                <a16:creationId xmlns:a16="http://schemas.microsoft.com/office/drawing/2014/main" id="{C5953A1F-A5C4-43DB-9EBE-AA6205EED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15233D-39FC-43D5-92D9-ACB99CDEB202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3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NBO6777">
            <a:hlinkClick r:id="" action="ppaction://media"/>
            <a:extLst>
              <a:ext uri="{FF2B5EF4-FFF2-40B4-BE49-F238E27FC236}">
                <a16:creationId xmlns:a16="http://schemas.microsoft.com/office/drawing/2014/main" id="{81777F3C-D0CD-4FF8-B9DD-8127F2AB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736600"/>
            <a:ext cx="3048000" cy="538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A70C10-6964-47B4-A6DF-5781145E8985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1210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Gaelic Football">
            <a:extLst>
              <a:ext uri="{FF2B5EF4-FFF2-40B4-BE49-F238E27FC236}">
                <a16:creationId xmlns:a16="http://schemas.microsoft.com/office/drawing/2014/main" id="{B387BB40-2B5E-4BFC-AA1D-3C6A9731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99" y="475297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lipart: Sliotar for hurling | alanspeak">
            <a:extLst>
              <a:ext uri="{FF2B5EF4-FFF2-40B4-BE49-F238E27FC236}">
                <a16:creationId xmlns:a16="http://schemas.microsoft.com/office/drawing/2014/main" id="{FA5A72BB-AF4E-45C6-AA4D-E2E80D8D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025" y="5439310"/>
            <a:ext cx="1305674" cy="13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Wicklow GAA Championship Draw round-up – WicklowNews">
            <a:extLst>
              <a:ext uri="{FF2B5EF4-FFF2-40B4-BE49-F238E27FC236}">
                <a16:creationId xmlns:a16="http://schemas.microsoft.com/office/drawing/2014/main" id="{C1FC6FA8-C8C6-4436-BA8D-669A5500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2" y="303087"/>
            <a:ext cx="2809875" cy="1143000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IIP8560">
            <a:hlinkClick r:id="" action="ppaction://media"/>
            <a:extLst>
              <a:ext uri="{FF2B5EF4-FFF2-40B4-BE49-F238E27FC236}">
                <a16:creationId xmlns:a16="http://schemas.microsoft.com/office/drawing/2014/main" id="{D6A0795A-18D9-431E-9C23-065D553FC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6C096-BE28-43DE-B9CB-B25E34A86E63}"/>
              </a:ext>
            </a:extLst>
          </p:cNvPr>
          <p:cNvSpPr/>
          <p:nvPr/>
        </p:nvSpPr>
        <p:spPr>
          <a:xfrm>
            <a:off x="453215" y="1991974"/>
            <a:ext cx="109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142204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</Words>
  <Application>Microsoft Office PowerPoint</Application>
  <PresentationFormat>Widescreen</PresentationFormat>
  <Paragraphs>11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Fitzmaurice</dc:creator>
  <cp:lastModifiedBy>Carol Fitzmaurice</cp:lastModifiedBy>
  <cp:revision>2</cp:revision>
  <dcterms:created xsi:type="dcterms:W3CDTF">2020-05-12T10:01:17Z</dcterms:created>
  <dcterms:modified xsi:type="dcterms:W3CDTF">2020-05-12T10:10:19Z</dcterms:modified>
</cp:coreProperties>
</file>