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2" r:id="rId2"/>
    <p:sldId id="303" r:id="rId3"/>
    <p:sldId id="308" r:id="rId4"/>
    <p:sldId id="309" r:id="rId5"/>
    <p:sldId id="313" r:id="rId6"/>
    <p:sldId id="319" r:id="rId7"/>
    <p:sldId id="323" r:id="rId8"/>
    <p:sldId id="325" r:id="rId9"/>
    <p:sldId id="326" r:id="rId10"/>
    <p:sldId id="328" r:id="rId11"/>
    <p:sldId id="33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46616-7E56-4CCC-8CF4-E66B03BFE4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779E7E-9B71-4ED9-A3CE-B61040DEFE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B93B1E-4A37-485E-9EC8-8974F1AAC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DFE26-7C93-4DE2-94C5-E0E74080EF11}" type="datetimeFigureOut">
              <a:rPr lang="en-IE" smtClean="0"/>
              <a:t>12/05/2020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5F7D6-9F6F-4369-93EE-698664564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F8CA21-59EB-402D-96F3-8E7D851B8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6FE3D-CC44-41A1-87C5-BE1986E473F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3680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C6438-AE04-4AB1-8CE2-BF962AD02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68BA36-A385-4AA5-A960-26B6C943C5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405F0-42A4-4F8C-B2C0-4D3EEB3AA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DFE26-7C93-4DE2-94C5-E0E74080EF11}" type="datetimeFigureOut">
              <a:rPr lang="en-IE" smtClean="0"/>
              <a:t>12/05/2020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F8D250-CF7C-43F0-AA98-463320C6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F7269E-5EBE-40F0-8429-ED8486842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6FE3D-CC44-41A1-87C5-BE1986E473F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93212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C8E2EDB-E6A0-4C10-84FC-63BBB20929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FBC434-9197-4ADB-B3C4-ED684BB0C9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9C00C0-6400-4635-981A-5057C236F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DFE26-7C93-4DE2-94C5-E0E74080EF11}" type="datetimeFigureOut">
              <a:rPr lang="en-IE" smtClean="0"/>
              <a:t>12/05/2020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BA2BA-4B3C-43E8-99B1-940A7518C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9EAC62-5939-4B06-A850-59DA9CAAC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6FE3D-CC44-41A1-87C5-BE1986E473F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25988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BB6B7-5BD2-476E-BA9C-DDD1DDCC5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BA3249-3A8D-442C-A95E-7D035F8E28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E0D9EB-11E8-4CCE-BE89-3F8B1E338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DFE26-7C93-4DE2-94C5-E0E74080EF11}" type="datetimeFigureOut">
              <a:rPr lang="en-IE" smtClean="0"/>
              <a:t>12/05/2020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F8DDF9-795C-4ED8-907F-177C9833C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CC9FFF-843D-4219-A958-496681F25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6FE3D-CC44-41A1-87C5-BE1986E473F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28361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6FF4A-C034-4A0A-B54A-C7E0C3C5A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A4D3C6-8748-41A4-B43B-AB8B90E603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BFCD5D-433A-4C42-93D6-398A6E2A4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DFE26-7C93-4DE2-94C5-E0E74080EF11}" type="datetimeFigureOut">
              <a:rPr lang="en-IE" smtClean="0"/>
              <a:t>12/05/2020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A42DFC-41AE-4A22-B8A5-722F1BF15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A9E1C9-14B8-4F08-A765-D06B55648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6FE3D-CC44-41A1-87C5-BE1986E473F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9560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11CF6-FDE3-40AD-890E-F101301E1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07651-99BC-49A0-A399-0E3CAB70E7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BA690E-2649-4D5D-BA76-14657CB28F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17B469-063C-48B5-ADC1-E68CBA821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DFE26-7C93-4DE2-94C5-E0E74080EF11}" type="datetimeFigureOut">
              <a:rPr lang="en-IE" smtClean="0"/>
              <a:t>12/05/2020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289E7A-F6F0-4B0C-A6BA-38077819B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03ECEF-F930-430B-AF74-4259238C9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6FE3D-CC44-41A1-87C5-BE1986E473F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02419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99144-C2D0-4B51-BDB6-2813BBFA5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B0F434-FF20-4153-8E79-AB5A83CB96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2E0836-7A30-402A-B822-BFD1D71E54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20CF9B-D60B-4B11-9D17-23BD0FBCA8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DF7DBC-963A-4896-BE0A-1D9DBEA967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76C778-7DE9-4165-B655-BE88D54EC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DFE26-7C93-4DE2-94C5-E0E74080EF11}" type="datetimeFigureOut">
              <a:rPr lang="en-IE" smtClean="0"/>
              <a:t>12/05/2020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F31E79-0CA1-44E3-9C21-A568F16D3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2344B2-EC27-4550-8891-5CDD66715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6FE3D-CC44-41A1-87C5-BE1986E473F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7061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2B82B-214F-4928-BBA7-7BB4712B8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675A08-E416-4E84-9C99-23A229329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DFE26-7C93-4DE2-94C5-E0E74080EF11}" type="datetimeFigureOut">
              <a:rPr lang="en-IE" smtClean="0"/>
              <a:t>12/05/2020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FB302A-4CBD-43F1-9118-41736F031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A8A048-075A-4B52-A728-3C18D81C4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6FE3D-CC44-41A1-87C5-BE1986E473F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3499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678936-868F-421F-BD2F-98B882897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DFE26-7C93-4DE2-94C5-E0E74080EF11}" type="datetimeFigureOut">
              <a:rPr lang="en-IE" smtClean="0"/>
              <a:t>12/05/2020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A7B67F-553C-4346-91A4-FAFEA7DA1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A89816-015C-448D-B070-8D188C69A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6FE3D-CC44-41A1-87C5-BE1986E473F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04954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89390-3C2C-4325-8051-37DDE3350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DAFA69-26E2-43C8-A051-024E625C6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54256E-F33F-4082-BF53-78D2E37920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59ED72-79D0-4FBF-94E0-D3732C307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DFE26-7C93-4DE2-94C5-E0E74080EF11}" type="datetimeFigureOut">
              <a:rPr lang="en-IE" smtClean="0"/>
              <a:t>12/05/2020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6E7ED1-7646-43E8-B6A1-00EF5055F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0ED22F-CE4E-4DF1-9893-D568B4C85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6FE3D-CC44-41A1-87C5-BE1986E473F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06704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B7D01-FE83-4697-871C-7C22FF42E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D26847-79B4-4F41-AF6D-60424380E6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33D6B9-01EF-4B1E-853D-00D2269153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B5CD99-C8A2-4743-AB03-CB92A5F0E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DFE26-7C93-4DE2-94C5-E0E74080EF11}" type="datetimeFigureOut">
              <a:rPr lang="en-IE" smtClean="0"/>
              <a:t>12/05/2020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FE53D9-85D1-4ED6-B614-EDCA6CCFB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FA0F28-3549-42CA-B069-B827FB3DD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6FE3D-CC44-41A1-87C5-BE1986E473F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89695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41C1A3-BC58-462E-9055-976755297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6B0B09-ECD5-487B-B206-98E4181C43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D9F274-B0C3-4998-9AE0-7000EEA1F8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2DFE26-7C93-4DE2-94C5-E0E74080EF11}" type="datetimeFigureOut">
              <a:rPr lang="en-IE" smtClean="0"/>
              <a:t>12/05/2020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CE8FC3-3D1D-4D88-BD72-EC59110E3C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DFE9D3-3F1B-4235-BA48-1675FB2FDE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B6FE3D-CC44-41A1-87C5-BE1986E473F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02909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lip Art Gaelic Football">
            <a:extLst>
              <a:ext uri="{FF2B5EF4-FFF2-40B4-BE49-F238E27FC236}">
                <a16:creationId xmlns:a16="http://schemas.microsoft.com/office/drawing/2014/main" id="{B387BB40-2B5E-4BFC-AA1D-3C6A97317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5699" y="4752975"/>
            <a:ext cx="2105025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ree Clipart: Sliotar for hurling | alanspeak">
            <a:extLst>
              <a:ext uri="{FF2B5EF4-FFF2-40B4-BE49-F238E27FC236}">
                <a16:creationId xmlns:a16="http://schemas.microsoft.com/office/drawing/2014/main" id="{FA5A72BB-AF4E-45C6-AA4D-E2E80D8DC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0025" y="5439310"/>
            <a:ext cx="1305674" cy="1305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2018 Wicklow GAA Championship Draw round-up – WicklowNews">
            <a:extLst>
              <a:ext uri="{FF2B5EF4-FFF2-40B4-BE49-F238E27FC236}">
                <a16:creationId xmlns:a16="http://schemas.microsoft.com/office/drawing/2014/main" id="{C1FC6FA8-C8C6-4436-BA8D-669A55007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52" y="303087"/>
            <a:ext cx="2809875" cy="1143000"/>
          </a:xfrm>
          <a:prstGeom prst="rect">
            <a:avLst/>
          </a:prstGeom>
          <a:solidFill>
            <a:schemeClr val="tx2">
              <a:lumMod val="1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20158F-7C41-403A-BC55-069EAF2CC2FB}"/>
              </a:ext>
            </a:extLst>
          </p:cNvPr>
          <p:cNvSpPr txBox="1"/>
          <p:nvPr/>
        </p:nvSpPr>
        <p:spPr>
          <a:xfrm>
            <a:off x="1488440" y="1959322"/>
            <a:ext cx="92151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9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Hurling Skills</a:t>
            </a:r>
          </a:p>
        </p:txBody>
      </p:sp>
      <p:pic>
        <p:nvPicPr>
          <p:cNvPr id="3" name="Sunday Game theme tune 2015 The Sunday Game">
            <a:hlinkClick r:id="" action="ppaction://media"/>
            <a:extLst>
              <a:ext uri="{FF2B5EF4-FFF2-40B4-BE49-F238E27FC236}">
                <a16:creationId xmlns:a16="http://schemas.microsoft.com/office/drawing/2014/main" id="{445AE003-59E2-4727-BB69-BE2E85A4CE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67440" y="359156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881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lip Art Gaelic Football">
            <a:extLst>
              <a:ext uri="{FF2B5EF4-FFF2-40B4-BE49-F238E27FC236}">
                <a16:creationId xmlns:a16="http://schemas.microsoft.com/office/drawing/2014/main" id="{B387BB40-2B5E-4BFC-AA1D-3C6A97317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5699" y="4752975"/>
            <a:ext cx="2105025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ree Clipart: Sliotar for hurling | alanspeak">
            <a:extLst>
              <a:ext uri="{FF2B5EF4-FFF2-40B4-BE49-F238E27FC236}">
                <a16:creationId xmlns:a16="http://schemas.microsoft.com/office/drawing/2014/main" id="{FA5A72BB-AF4E-45C6-AA4D-E2E80D8DC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0025" y="5439310"/>
            <a:ext cx="1305674" cy="1305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2018 Wicklow GAA Championship Draw round-up – WicklowNews">
            <a:extLst>
              <a:ext uri="{FF2B5EF4-FFF2-40B4-BE49-F238E27FC236}">
                <a16:creationId xmlns:a16="http://schemas.microsoft.com/office/drawing/2014/main" id="{C1FC6FA8-C8C6-4436-BA8D-669A55007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52" y="303087"/>
            <a:ext cx="2809875" cy="1143000"/>
          </a:xfrm>
          <a:prstGeom prst="rect">
            <a:avLst/>
          </a:prstGeom>
          <a:solidFill>
            <a:schemeClr val="tx2">
              <a:lumMod val="1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WDHI9598">
            <a:hlinkClick r:id="" action="ppaction://media"/>
            <a:extLst>
              <a:ext uri="{FF2B5EF4-FFF2-40B4-BE49-F238E27FC236}">
                <a16:creationId xmlns:a16="http://schemas.microsoft.com/office/drawing/2014/main" id="{EF587225-2B0C-4AF5-ADA5-47BA50A81A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03600" y="1905000"/>
            <a:ext cx="5384800" cy="304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A2242F1-7482-47BB-803C-D424532C54F7}"/>
              </a:ext>
            </a:extLst>
          </p:cNvPr>
          <p:cNvSpPr/>
          <p:nvPr/>
        </p:nvSpPr>
        <p:spPr>
          <a:xfrm>
            <a:off x="453215" y="1991974"/>
            <a:ext cx="109110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64</a:t>
            </a:r>
          </a:p>
        </p:txBody>
      </p:sp>
    </p:spTree>
    <p:extLst>
      <p:ext uri="{BB962C8B-B14F-4D97-AF65-F5344CB8AC3E}">
        <p14:creationId xmlns:p14="http://schemas.microsoft.com/office/powerpoint/2010/main" val="627646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lip Art Gaelic Football">
            <a:extLst>
              <a:ext uri="{FF2B5EF4-FFF2-40B4-BE49-F238E27FC236}">
                <a16:creationId xmlns:a16="http://schemas.microsoft.com/office/drawing/2014/main" id="{B387BB40-2B5E-4BFC-AA1D-3C6A97317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5699" y="4752975"/>
            <a:ext cx="2105025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ree Clipart: Sliotar for hurling | alanspeak">
            <a:extLst>
              <a:ext uri="{FF2B5EF4-FFF2-40B4-BE49-F238E27FC236}">
                <a16:creationId xmlns:a16="http://schemas.microsoft.com/office/drawing/2014/main" id="{FA5A72BB-AF4E-45C6-AA4D-E2E80D8DC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0025" y="5439310"/>
            <a:ext cx="1305674" cy="1305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2018 Wicklow GAA Championship Draw round-up – WicklowNews">
            <a:extLst>
              <a:ext uri="{FF2B5EF4-FFF2-40B4-BE49-F238E27FC236}">
                <a16:creationId xmlns:a16="http://schemas.microsoft.com/office/drawing/2014/main" id="{C1FC6FA8-C8C6-4436-BA8D-669A55007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52" y="303087"/>
            <a:ext cx="2809875" cy="1143000"/>
          </a:xfrm>
          <a:prstGeom prst="rect">
            <a:avLst/>
          </a:prstGeom>
          <a:solidFill>
            <a:schemeClr val="tx2">
              <a:lumMod val="1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20158F-7C41-403A-BC55-069EAF2CC2FB}"/>
              </a:ext>
            </a:extLst>
          </p:cNvPr>
          <p:cNvSpPr txBox="1"/>
          <p:nvPr/>
        </p:nvSpPr>
        <p:spPr>
          <a:xfrm>
            <a:off x="1488440" y="1959322"/>
            <a:ext cx="92151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9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 Adam!</a:t>
            </a:r>
          </a:p>
        </p:txBody>
      </p:sp>
      <p:pic>
        <p:nvPicPr>
          <p:cNvPr id="3" name="Sunday Game theme tune 2015 The Sunday Game">
            <a:hlinkClick r:id="" action="ppaction://media"/>
            <a:extLst>
              <a:ext uri="{FF2B5EF4-FFF2-40B4-BE49-F238E27FC236}">
                <a16:creationId xmlns:a16="http://schemas.microsoft.com/office/drawing/2014/main" id="{445AE003-59E2-4727-BB69-BE2E85A4CE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67440" y="359156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64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lip Art Gaelic Football">
            <a:extLst>
              <a:ext uri="{FF2B5EF4-FFF2-40B4-BE49-F238E27FC236}">
                <a16:creationId xmlns:a16="http://schemas.microsoft.com/office/drawing/2014/main" id="{B387BB40-2B5E-4BFC-AA1D-3C6A97317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5699" y="4752975"/>
            <a:ext cx="2105025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ree Clipart: Sliotar for hurling | alanspeak">
            <a:extLst>
              <a:ext uri="{FF2B5EF4-FFF2-40B4-BE49-F238E27FC236}">
                <a16:creationId xmlns:a16="http://schemas.microsoft.com/office/drawing/2014/main" id="{FA5A72BB-AF4E-45C6-AA4D-E2E80D8DC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0025" y="5439310"/>
            <a:ext cx="1305674" cy="1305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2018 Wicklow GAA Championship Draw round-up – WicklowNews">
            <a:extLst>
              <a:ext uri="{FF2B5EF4-FFF2-40B4-BE49-F238E27FC236}">
                <a16:creationId xmlns:a16="http://schemas.microsoft.com/office/drawing/2014/main" id="{C1FC6FA8-C8C6-4436-BA8D-669A55007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52" y="303087"/>
            <a:ext cx="2809875" cy="1143000"/>
          </a:xfrm>
          <a:prstGeom prst="rect">
            <a:avLst/>
          </a:prstGeom>
          <a:solidFill>
            <a:schemeClr val="tx2">
              <a:lumMod val="1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MKQM3236">
            <a:hlinkClick r:id="" action="ppaction://media"/>
            <a:extLst>
              <a:ext uri="{FF2B5EF4-FFF2-40B4-BE49-F238E27FC236}">
                <a16:creationId xmlns:a16="http://schemas.microsoft.com/office/drawing/2014/main" id="{BFCB390E-092F-409F-B910-FFC8D3B8DE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03600" y="1905000"/>
            <a:ext cx="5384800" cy="304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94E5719-6300-4C8D-BCB7-47B4BDB1D859}"/>
              </a:ext>
            </a:extLst>
          </p:cNvPr>
          <p:cNvSpPr/>
          <p:nvPr/>
        </p:nvSpPr>
        <p:spPr>
          <a:xfrm>
            <a:off x="453215" y="1991974"/>
            <a:ext cx="109110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</a:p>
        </p:txBody>
      </p:sp>
    </p:spTree>
    <p:extLst>
      <p:ext uri="{BB962C8B-B14F-4D97-AF65-F5344CB8AC3E}">
        <p14:creationId xmlns:p14="http://schemas.microsoft.com/office/powerpoint/2010/main" val="294808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lip Art Gaelic Football">
            <a:extLst>
              <a:ext uri="{FF2B5EF4-FFF2-40B4-BE49-F238E27FC236}">
                <a16:creationId xmlns:a16="http://schemas.microsoft.com/office/drawing/2014/main" id="{B387BB40-2B5E-4BFC-AA1D-3C6A97317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5699" y="4752975"/>
            <a:ext cx="2105025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ree Clipart: Sliotar for hurling | alanspeak">
            <a:extLst>
              <a:ext uri="{FF2B5EF4-FFF2-40B4-BE49-F238E27FC236}">
                <a16:creationId xmlns:a16="http://schemas.microsoft.com/office/drawing/2014/main" id="{FA5A72BB-AF4E-45C6-AA4D-E2E80D8DC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0025" y="5439310"/>
            <a:ext cx="1305674" cy="1305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2018 Wicklow GAA Championship Draw round-up – WicklowNews">
            <a:extLst>
              <a:ext uri="{FF2B5EF4-FFF2-40B4-BE49-F238E27FC236}">
                <a16:creationId xmlns:a16="http://schemas.microsoft.com/office/drawing/2014/main" id="{C1FC6FA8-C8C6-4436-BA8D-669A55007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52" y="303087"/>
            <a:ext cx="2809875" cy="1143000"/>
          </a:xfrm>
          <a:prstGeom prst="rect">
            <a:avLst/>
          </a:prstGeom>
          <a:solidFill>
            <a:schemeClr val="tx2">
              <a:lumMod val="1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NWQU7358">
            <a:hlinkClick r:id="" action="ppaction://media"/>
            <a:extLst>
              <a:ext uri="{FF2B5EF4-FFF2-40B4-BE49-F238E27FC236}">
                <a16:creationId xmlns:a16="http://schemas.microsoft.com/office/drawing/2014/main" id="{83001ADD-E160-4299-B504-A9D8FFD46D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2000" y="736600"/>
            <a:ext cx="3048000" cy="5384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F2B5367-1059-4788-828B-BD0AF12D2842}"/>
              </a:ext>
            </a:extLst>
          </p:cNvPr>
          <p:cNvSpPr/>
          <p:nvPr/>
        </p:nvSpPr>
        <p:spPr>
          <a:xfrm>
            <a:off x="453215" y="1991974"/>
            <a:ext cx="109110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57</a:t>
            </a:r>
          </a:p>
        </p:txBody>
      </p:sp>
    </p:spTree>
    <p:extLst>
      <p:ext uri="{BB962C8B-B14F-4D97-AF65-F5344CB8AC3E}">
        <p14:creationId xmlns:p14="http://schemas.microsoft.com/office/powerpoint/2010/main" val="4294674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lip Art Gaelic Football">
            <a:extLst>
              <a:ext uri="{FF2B5EF4-FFF2-40B4-BE49-F238E27FC236}">
                <a16:creationId xmlns:a16="http://schemas.microsoft.com/office/drawing/2014/main" id="{B387BB40-2B5E-4BFC-AA1D-3C6A97317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5699" y="4752975"/>
            <a:ext cx="2105025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ree Clipart: Sliotar for hurling | alanspeak">
            <a:extLst>
              <a:ext uri="{FF2B5EF4-FFF2-40B4-BE49-F238E27FC236}">
                <a16:creationId xmlns:a16="http://schemas.microsoft.com/office/drawing/2014/main" id="{FA5A72BB-AF4E-45C6-AA4D-E2E80D8DC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0025" y="5439310"/>
            <a:ext cx="1305674" cy="1305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2018 Wicklow GAA Championship Draw round-up – WicklowNews">
            <a:extLst>
              <a:ext uri="{FF2B5EF4-FFF2-40B4-BE49-F238E27FC236}">
                <a16:creationId xmlns:a16="http://schemas.microsoft.com/office/drawing/2014/main" id="{C1FC6FA8-C8C6-4436-BA8D-669A55007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52" y="303087"/>
            <a:ext cx="2809875" cy="1143000"/>
          </a:xfrm>
          <a:prstGeom prst="rect">
            <a:avLst/>
          </a:prstGeom>
          <a:solidFill>
            <a:schemeClr val="tx2">
              <a:lumMod val="1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OIBV7578">
            <a:hlinkClick r:id="" action="ppaction://media"/>
            <a:extLst>
              <a:ext uri="{FF2B5EF4-FFF2-40B4-BE49-F238E27FC236}">
                <a16:creationId xmlns:a16="http://schemas.microsoft.com/office/drawing/2014/main" id="{0A49205F-0E9A-453D-9B46-6202186B99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03600" y="1905000"/>
            <a:ext cx="5384800" cy="304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435A0EE-C710-472C-9510-5B4A749D7BA2}"/>
              </a:ext>
            </a:extLst>
          </p:cNvPr>
          <p:cNvSpPr/>
          <p:nvPr/>
        </p:nvSpPr>
        <p:spPr>
          <a:xfrm>
            <a:off x="453215" y="1991974"/>
            <a:ext cx="109110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58</a:t>
            </a:r>
          </a:p>
        </p:txBody>
      </p:sp>
    </p:spTree>
    <p:extLst>
      <p:ext uri="{BB962C8B-B14F-4D97-AF65-F5344CB8AC3E}">
        <p14:creationId xmlns:p14="http://schemas.microsoft.com/office/powerpoint/2010/main" val="730483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lip Art Gaelic Football">
            <a:extLst>
              <a:ext uri="{FF2B5EF4-FFF2-40B4-BE49-F238E27FC236}">
                <a16:creationId xmlns:a16="http://schemas.microsoft.com/office/drawing/2014/main" id="{B387BB40-2B5E-4BFC-AA1D-3C6A97317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5699" y="4752975"/>
            <a:ext cx="2105025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ree Clipart: Sliotar for hurling | alanspeak">
            <a:extLst>
              <a:ext uri="{FF2B5EF4-FFF2-40B4-BE49-F238E27FC236}">
                <a16:creationId xmlns:a16="http://schemas.microsoft.com/office/drawing/2014/main" id="{FA5A72BB-AF4E-45C6-AA4D-E2E80D8DC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0025" y="5439310"/>
            <a:ext cx="1305674" cy="1305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2018 Wicklow GAA Championship Draw round-up – WicklowNews">
            <a:extLst>
              <a:ext uri="{FF2B5EF4-FFF2-40B4-BE49-F238E27FC236}">
                <a16:creationId xmlns:a16="http://schemas.microsoft.com/office/drawing/2014/main" id="{C1FC6FA8-C8C6-4436-BA8D-669A55007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52" y="303087"/>
            <a:ext cx="2809875" cy="1143000"/>
          </a:xfrm>
          <a:prstGeom prst="rect">
            <a:avLst/>
          </a:prstGeom>
          <a:solidFill>
            <a:schemeClr val="tx2">
              <a:lumMod val="1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RHTK0172">
            <a:hlinkClick r:id="" action="ppaction://media"/>
            <a:extLst>
              <a:ext uri="{FF2B5EF4-FFF2-40B4-BE49-F238E27FC236}">
                <a16:creationId xmlns:a16="http://schemas.microsoft.com/office/drawing/2014/main" id="{9CDB875C-1792-485D-B707-D4403E586A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03600" y="1905000"/>
            <a:ext cx="5384800" cy="304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7D0FEE-DB7D-4E09-AA39-0B15918421C3}"/>
              </a:ext>
            </a:extLst>
          </p:cNvPr>
          <p:cNvSpPr/>
          <p:nvPr/>
        </p:nvSpPr>
        <p:spPr>
          <a:xfrm>
            <a:off x="453215" y="1991974"/>
            <a:ext cx="109110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59</a:t>
            </a:r>
          </a:p>
        </p:txBody>
      </p:sp>
    </p:spTree>
    <p:extLst>
      <p:ext uri="{BB962C8B-B14F-4D97-AF65-F5344CB8AC3E}">
        <p14:creationId xmlns:p14="http://schemas.microsoft.com/office/powerpoint/2010/main" val="17023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lip Art Gaelic Football">
            <a:extLst>
              <a:ext uri="{FF2B5EF4-FFF2-40B4-BE49-F238E27FC236}">
                <a16:creationId xmlns:a16="http://schemas.microsoft.com/office/drawing/2014/main" id="{B387BB40-2B5E-4BFC-AA1D-3C6A97317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5699" y="4752975"/>
            <a:ext cx="2105025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ree Clipart: Sliotar for hurling | alanspeak">
            <a:extLst>
              <a:ext uri="{FF2B5EF4-FFF2-40B4-BE49-F238E27FC236}">
                <a16:creationId xmlns:a16="http://schemas.microsoft.com/office/drawing/2014/main" id="{FA5A72BB-AF4E-45C6-AA4D-E2E80D8DC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0025" y="5439310"/>
            <a:ext cx="1305674" cy="1305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2018 Wicklow GAA Championship Draw round-up – WicklowNews">
            <a:extLst>
              <a:ext uri="{FF2B5EF4-FFF2-40B4-BE49-F238E27FC236}">
                <a16:creationId xmlns:a16="http://schemas.microsoft.com/office/drawing/2014/main" id="{C1FC6FA8-C8C6-4436-BA8D-669A55007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52" y="303087"/>
            <a:ext cx="2809875" cy="1143000"/>
          </a:xfrm>
          <a:prstGeom prst="rect">
            <a:avLst/>
          </a:prstGeom>
          <a:solidFill>
            <a:schemeClr val="tx2">
              <a:lumMod val="1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STQX6180">
            <a:hlinkClick r:id="" action="ppaction://media"/>
            <a:extLst>
              <a:ext uri="{FF2B5EF4-FFF2-40B4-BE49-F238E27FC236}">
                <a16:creationId xmlns:a16="http://schemas.microsoft.com/office/drawing/2014/main" id="{BB0247D0-C056-471C-AC24-A167453768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2000" y="736600"/>
            <a:ext cx="3048000" cy="5384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D6DD6BD-A29A-442E-BA18-256A3DB1D2D5}"/>
              </a:ext>
            </a:extLst>
          </p:cNvPr>
          <p:cNvSpPr/>
          <p:nvPr/>
        </p:nvSpPr>
        <p:spPr>
          <a:xfrm>
            <a:off x="453215" y="1991974"/>
            <a:ext cx="109110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</a:p>
        </p:txBody>
      </p:sp>
    </p:spTree>
    <p:extLst>
      <p:ext uri="{BB962C8B-B14F-4D97-AF65-F5344CB8AC3E}">
        <p14:creationId xmlns:p14="http://schemas.microsoft.com/office/powerpoint/2010/main" val="1340150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lip Art Gaelic Football">
            <a:extLst>
              <a:ext uri="{FF2B5EF4-FFF2-40B4-BE49-F238E27FC236}">
                <a16:creationId xmlns:a16="http://schemas.microsoft.com/office/drawing/2014/main" id="{B387BB40-2B5E-4BFC-AA1D-3C6A97317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5699" y="4752975"/>
            <a:ext cx="2105025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ree Clipart: Sliotar for hurling | alanspeak">
            <a:extLst>
              <a:ext uri="{FF2B5EF4-FFF2-40B4-BE49-F238E27FC236}">
                <a16:creationId xmlns:a16="http://schemas.microsoft.com/office/drawing/2014/main" id="{FA5A72BB-AF4E-45C6-AA4D-E2E80D8DC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0025" y="5439310"/>
            <a:ext cx="1305674" cy="1305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2018 Wicklow GAA Championship Draw round-up – WicklowNews">
            <a:extLst>
              <a:ext uri="{FF2B5EF4-FFF2-40B4-BE49-F238E27FC236}">
                <a16:creationId xmlns:a16="http://schemas.microsoft.com/office/drawing/2014/main" id="{C1FC6FA8-C8C6-4436-BA8D-669A55007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52" y="303087"/>
            <a:ext cx="2809875" cy="1143000"/>
          </a:xfrm>
          <a:prstGeom prst="rect">
            <a:avLst/>
          </a:prstGeom>
          <a:solidFill>
            <a:schemeClr val="tx2">
              <a:lumMod val="1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TSTI1226">
            <a:hlinkClick r:id="" action="ppaction://media"/>
            <a:extLst>
              <a:ext uri="{FF2B5EF4-FFF2-40B4-BE49-F238E27FC236}">
                <a16:creationId xmlns:a16="http://schemas.microsoft.com/office/drawing/2014/main" id="{233D345E-6CAA-4D3F-B254-53C66C8028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2000" y="736600"/>
            <a:ext cx="3048000" cy="5384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2820E73-125B-4723-80C1-C1BBE32645B4}"/>
              </a:ext>
            </a:extLst>
          </p:cNvPr>
          <p:cNvSpPr/>
          <p:nvPr/>
        </p:nvSpPr>
        <p:spPr>
          <a:xfrm>
            <a:off x="453215" y="1991974"/>
            <a:ext cx="109110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61</a:t>
            </a:r>
          </a:p>
        </p:txBody>
      </p:sp>
    </p:spTree>
    <p:extLst>
      <p:ext uri="{BB962C8B-B14F-4D97-AF65-F5344CB8AC3E}">
        <p14:creationId xmlns:p14="http://schemas.microsoft.com/office/powerpoint/2010/main" val="1602230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lip Art Gaelic Football">
            <a:extLst>
              <a:ext uri="{FF2B5EF4-FFF2-40B4-BE49-F238E27FC236}">
                <a16:creationId xmlns:a16="http://schemas.microsoft.com/office/drawing/2014/main" id="{B387BB40-2B5E-4BFC-AA1D-3C6A97317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5699" y="4752975"/>
            <a:ext cx="2105025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ree Clipart: Sliotar for hurling | alanspeak">
            <a:extLst>
              <a:ext uri="{FF2B5EF4-FFF2-40B4-BE49-F238E27FC236}">
                <a16:creationId xmlns:a16="http://schemas.microsoft.com/office/drawing/2014/main" id="{FA5A72BB-AF4E-45C6-AA4D-E2E80D8DC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0025" y="5439310"/>
            <a:ext cx="1305674" cy="1305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2018 Wicklow GAA Championship Draw round-up – WicklowNews">
            <a:extLst>
              <a:ext uri="{FF2B5EF4-FFF2-40B4-BE49-F238E27FC236}">
                <a16:creationId xmlns:a16="http://schemas.microsoft.com/office/drawing/2014/main" id="{C1FC6FA8-C8C6-4436-BA8D-669A55007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52" y="303087"/>
            <a:ext cx="2809875" cy="1143000"/>
          </a:xfrm>
          <a:prstGeom prst="rect">
            <a:avLst/>
          </a:prstGeom>
          <a:solidFill>
            <a:schemeClr val="tx2">
              <a:lumMod val="1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UZCA7379">
            <a:hlinkClick r:id="" action="ppaction://media"/>
            <a:extLst>
              <a:ext uri="{FF2B5EF4-FFF2-40B4-BE49-F238E27FC236}">
                <a16:creationId xmlns:a16="http://schemas.microsoft.com/office/drawing/2014/main" id="{9F617A28-4A22-4410-9BE4-53FE3A4259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03600" y="1905000"/>
            <a:ext cx="5384800" cy="304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E4ECFC1-D22E-4E1D-BCDE-E40365842416}"/>
              </a:ext>
            </a:extLst>
          </p:cNvPr>
          <p:cNvSpPr/>
          <p:nvPr/>
        </p:nvSpPr>
        <p:spPr>
          <a:xfrm>
            <a:off x="453215" y="1991974"/>
            <a:ext cx="109110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62</a:t>
            </a:r>
          </a:p>
        </p:txBody>
      </p:sp>
    </p:spTree>
    <p:extLst>
      <p:ext uri="{BB962C8B-B14F-4D97-AF65-F5344CB8AC3E}">
        <p14:creationId xmlns:p14="http://schemas.microsoft.com/office/powerpoint/2010/main" val="3813219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lip Art Gaelic Football">
            <a:extLst>
              <a:ext uri="{FF2B5EF4-FFF2-40B4-BE49-F238E27FC236}">
                <a16:creationId xmlns:a16="http://schemas.microsoft.com/office/drawing/2014/main" id="{B387BB40-2B5E-4BFC-AA1D-3C6A97317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5699" y="4752975"/>
            <a:ext cx="2105025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ree Clipart: Sliotar for hurling | alanspeak">
            <a:extLst>
              <a:ext uri="{FF2B5EF4-FFF2-40B4-BE49-F238E27FC236}">
                <a16:creationId xmlns:a16="http://schemas.microsoft.com/office/drawing/2014/main" id="{FA5A72BB-AF4E-45C6-AA4D-E2E80D8DC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0025" y="5439310"/>
            <a:ext cx="1305674" cy="1305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2018 Wicklow GAA Championship Draw round-up – WicklowNews">
            <a:extLst>
              <a:ext uri="{FF2B5EF4-FFF2-40B4-BE49-F238E27FC236}">
                <a16:creationId xmlns:a16="http://schemas.microsoft.com/office/drawing/2014/main" id="{C1FC6FA8-C8C6-4436-BA8D-669A55007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52" y="303087"/>
            <a:ext cx="2809875" cy="1143000"/>
          </a:xfrm>
          <a:prstGeom prst="rect">
            <a:avLst/>
          </a:prstGeom>
          <a:solidFill>
            <a:schemeClr val="tx2">
              <a:lumMod val="1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VOBA4844">
            <a:hlinkClick r:id="" action="ppaction://media"/>
            <a:extLst>
              <a:ext uri="{FF2B5EF4-FFF2-40B4-BE49-F238E27FC236}">
                <a16:creationId xmlns:a16="http://schemas.microsoft.com/office/drawing/2014/main" id="{AFD07A4E-76C6-4739-9C26-FA2FF37BE2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2000" y="736600"/>
            <a:ext cx="3048000" cy="5384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0143474-D404-429E-80BF-07B105CD5AF0}"/>
              </a:ext>
            </a:extLst>
          </p:cNvPr>
          <p:cNvSpPr/>
          <p:nvPr/>
        </p:nvSpPr>
        <p:spPr>
          <a:xfrm>
            <a:off x="453215" y="1991974"/>
            <a:ext cx="109110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63</a:t>
            </a:r>
          </a:p>
        </p:txBody>
      </p:sp>
    </p:spTree>
    <p:extLst>
      <p:ext uri="{BB962C8B-B14F-4D97-AF65-F5344CB8AC3E}">
        <p14:creationId xmlns:p14="http://schemas.microsoft.com/office/powerpoint/2010/main" val="3438641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15</Words>
  <Application>Microsoft Office PowerPoint</Application>
  <PresentationFormat>Widescreen</PresentationFormat>
  <Paragraphs>11</Paragraphs>
  <Slides>11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 Fitzmaurice</dc:creator>
  <cp:lastModifiedBy>Carol Fitzmaurice</cp:lastModifiedBy>
  <cp:revision>3</cp:revision>
  <dcterms:created xsi:type="dcterms:W3CDTF">2020-05-12T10:02:30Z</dcterms:created>
  <dcterms:modified xsi:type="dcterms:W3CDTF">2020-05-12T10:10:45Z</dcterms:modified>
</cp:coreProperties>
</file>